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7" r:id="rId4"/>
    <p:sldId id="268" r:id="rId5"/>
    <p:sldId id="282" r:id="rId6"/>
    <p:sldId id="269" r:id="rId7"/>
    <p:sldId id="283" r:id="rId8"/>
    <p:sldId id="290" r:id="rId9"/>
    <p:sldId id="284" r:id="rId10"/>
    <p:sldId id="257" r:id="rId11"/>
    <p:sldId id="259" r:id="rId12"/>
    <p:sldId id="262" r:id="rId13"/>
    <p:sldId id="261" r:id="rId14"/>
    <p:sldId id="265" r:id="rId15"/>
    <p:sldId id="264" r:id="rId16"/>
    <p:sldId id="273" r:id="rId17"/>
    <p:sldId id="285" r:id="rId18"/>
    <p:sldId id="288" r:id="rId19"/>
    <p:sldId id="286" r:id="rId20"/>
    <p:sldId id="289" r:id="rId21"/>
    <p:sldId id="287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0DC268-857D-4159-BA52-3C8524CAA46E}" v="1085" dt="2023-10-12T20:52:01.469"/>
    <p1510:client id="{984A958C-B055-C489-AF01-FD1F5C1DA17C}" v="209" dt="2023-10-14T14:49:46.8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adgets on a desk">
            <a:extLst>
              <a:ext uri="{FF2B5EF4-FFF2-40B4-BE49-F238E27FC236}">
                <a16:creationId xmlns:a16="http://schemas.microsoft.com/office/drawing/2014/main" id="{1980E1B8-9A34-1324-FFB7-153EBA5228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956" b="2004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Game Site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Andrey Owen, Brandon Cooper, Logan Poe, Prosper Jibunor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84BCDF-4C9E-055B-4739-0E68C6D21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52" b="46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5BDDA9-DA04-42C2-5C3A-9D31F99494A8}"/>
              </a:ext>
            </a:extLst>
          </p:cNvPr>
          <p:cNvSpPr txBox="1"/>
          <p:nvPr/>
        </p:nvSpPr>
        <p:spPr>
          <a:xfrm>
            <a:off x="1161435" y="92177"/>
            <a:ext cx="60468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cs typeface="Calibri"/>
              </a:rPr>
              <a:t>Value Proposition - New Gamer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CC164-1AD8-9075-98F1-8C032F2E26B3}"/>
              </a:ext>
            </a:extLst>
          </p:cNvPr>
          <p:cNvSpPr txBox="1"/>
          <p:nvPr/>
        </p:nvSpPr>
        <p:spPr>
          <a:xfrm>
            <a:off x="6384823" y="1038533"/>
            <a:ext cx="383457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                        Pains:</a:t>
            </a:r>
          </a:p>
          <a:p>
            <a:r>
              <a:rPr lang="en-US" sz="2400" dirty="0">
                <a:cs typeface="Calibri"/>
              </a:rPr>
              <a:t>             Little experience, </a:t>
            </a:r>
          </a:p>
          <a:p>
            <a:r>
              <a:rPr lang="en-US" sz="2400" dirty="0">
                <a:cs typeface="Calibri"/>
              </a:rPr>
              <a:t>       Little to not skill,</a:t>
            </a:r>
          </a:p>
          <a:p>
            <a:r>
              <a:rPr lang="en-US" sz="2400" dirty="0">
                <a:cs typeface="Calibri"/>
              </a:rPr>
              <a:t>    Doesn't know controls</a:t>
            </a:r>
          </a:p>
          <a:p>
            <a:endParaRPr lang="en-US" sz="2400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30B26-65D2-7C67-80A4-8491CF93D05D}"/>
              </a:ext>
            </a:extLst>
          </p:cNvPr>
          <p:cNvSpPr txBox="1"/>
          <p:nvPr/>
        </p:nvSpPr>
        <p:spPr>
          <a:xfrm>
            <a:off x="9297628" y="2968112"/>
            <a:ext cx="206477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Process: Fighting games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3DC70E-0C9C-48B8-8429-4A1E19A0D2CD}"/>
              </a:ext>
            </a:extLst>
          </p:cNvPr>
          <p:cNvSpPr txBox="1"/>
          <p:nvPr/>
        </p:nvSpPr>
        <p:spPr>
          <a:xfrm>
            <a:off x="6433983" y="3594919"/>
            <a:ext cx="372396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cs typeface="Calibri"/>
              </a:rPr>
              <a:t>Gains: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 Ability to learn controls,</a:t>
            </a:r>
          </a:p>
          <a:p>
            <a:r>
              <a:rPr lang="en-US" sz="2400" dirty="0">
                <a:cs typeface="Calibri"/>
              </a:rPr>
              <a:t>   A place to find guidance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8E214-9A25-DACA-5F66-BD6DD3F0D8E8}"/>
              </a:ext>
            </a:extLst>
          </p:cNvPr>
          <p:cNvSpPr txBox="1"/>
          <p:nvPr/>
        </p:nvSpPr>
        <p:spPr>
          <a:xfrm>
            <a:off x="1210597" y="2906660"/>
            <a:ext cx="162232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Product:</a:t>
            </a:r>
          </a:p>
          <a:p>
            <a:r>
              <a:rPr lang="en-US" sz="2400" dirty="0">
                <a:cs typeface="Calibri"/>
              </a:rPr>
              <a:t>The Game 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B97A1-54B7-F50F-DEBB-FBF80BC72D72}"/>
              </a:ext>
            </a:extLst>
          </p:cNvPr>
          <p:cNvSpPr txBox="1"/>
          <p:nvPr/>
        </p:nvSpPr>
        <p:spPr>
          <a:xfrm>
            <a:off x="2820629" y="1222886"/>
            <a:ext cx="298654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Pain relievers:</a:t>
            </a:r>
          </a:p>
          <a:p>
            <a:r>
              <a:rPr lang="en-US" sz="2400" dirty="0">
                <a:cs typeface="Calibri"/>
              </a:rPr>
              <a:t>Provides controls for a variety of fighting        games and platforms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614B99-5A62-AB4E-615A-85FE902154B8}"/>
              </a:ext>
            </a:extLst>
          </p:cNvPr>
          <p:cNvSpPr txBox="1"/>
          <p:nvPr/>
        </p:nvSpPr>
        <p:spPr>
          <a:xfrm>
            <a:off x="3170903" y="3705531"/>
            <a:ext cx="24703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Gain creators: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A place to find controls</a:t>
            </a:r>
          </a:p>
        </p:txBody>
      </p:sp>
    </p:spTree>
    <p:extLst>
      <p:ext uri="{BB962C8B-B14F-4D97-AF65-F5344CB8AC3E}">
        <p14:creationId xmlns:p14="http://schemas.microsoft.com/office/powerpoint/2010/main" val="404094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84BCDF-4C9E-055B-4739-0E68C6D21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52" b="46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5BDDA9-DA04-42C2-5C3A-9D31F99494A8}"/>
              </a:ext>
            </a:extLst>
          </p:cNvPr>
          <p:cNvSpPr txBox="1"/>
          <p:nvPr/>
        </p:nvSpPr>
        <p:spPr>
          <a:xfrm>
            <a:off x="1161435" y="92177"/>
            <a:ext cx="67229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cs typeface="Calibri"/>
              </a:rPr>
              <a:t>Value Proposition - Causal Gamer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CC164-1AD8-9075-98F1-8C032F2E26B3}"/>
              </a:ext>
            </a:extLst>
          </p:cNvPr>
          <p:cNvSpPr txBox="1"/>
          <p:nvPr/>
        </p:nvSpPr>
        <p:spPr>
          <a:xfrm>
            <a:off x="6667500" y="1075404"/>
            <a:ext cx="3834579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                        Pains:</a:t>
            </a:r>
          </a:p>
          <a:p>
            <a:r>
              <a:rPr lang="en-US" sz="2400" dirty="0">
                <a:cs typeface="Calibri"/>
              </a:rPr>
              <a:t>             Plays casually but          wishes to improve,</a:t>
            </a:r>
          </a:p>
          <a:p>
            <a:r>
              <a:rPr lang="en-US" sz="2400" dirty="0">
                <a:cs typeface="Calibri"/>
              </a:rPr>
              <a:t>Struggles against </a:t>
            </a:r>
          </a:p>
          <a:p>
            <a:r>
              <a:rPr lang="en-US" sz="2400" dirty="0">
                <a:cs typeface="Calibri"/>
              </a:rPr>
              <a:t>Experienced </a:t>
            </a:r>
          </a:p>
          <a:p>
            <a:r>
              <a:rPr lang="en-US" sz="2400" dirty="0">
                <a:cs typeface="Calibri"/>
              </a:rPr>
              <a:t>opponents</a:t>
            </a:r>
          </a:p>
          <a:p>
            <a:endParaRPr lang="en-US" sz="2400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30B26-65D2-7C67-80A4-8491CF93D05D}"/>
              </a:ext>
            </a:extLst>
          </p:cNvPr>
          <p:cNvSpPr txBox="1"/>
          <p:nvPr/>
        </p:nvSpPr>
        <p:spPr>
          <a:xfrm>
            <a:off x="9297628" y="2968112"/>
            <a:ext cx="206477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Process: Fighting games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3DC70E-0C9C-48B8-8429-4A1E19A0D2CD}"/>
              </a:ext>
            </a:extLst>
          </p:cNvPr>
          <p:cNvSpPr txBox="1"/>
          <p:nvPr/>
        </p:nvSpPr>
        <p:spPr>
          <a:xfrm>
            <a:off x="6433983" y="3594919"/>
            <a:ext cx="372396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cs typeface="Calibri"/>
              </a:rPr>
              <a:t>Gains: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 Ability to learn better      combos, a place to learn</a:t>
            </a:r>
          </a:p>
          <a:p>
            <a:r>
              <a:rPr lang="en-US" sz="2400" dirty="0">
                <a:cs typeface="Calibri"/>
              </a:rPr>
              <a:t>  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8E214-9A25-DACA-5F66-BD6DD3F0D8E8}"/>
              </a:ext>
            </a:extLst>
          </p:cNvPr>
          <p:cNvSpPr txBox="1"/>
          <p:nvPr/>
        </p:nvSpPr>
        <p:spPr>
          <a:xfrm>
            <a:off x="1210597" y="2906660"/>
            <a:ext cx="162232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Product:</a:t>
            </a:r>
          </a:p>
          <a:p>
            <a:r>
              <a:rPr lang="en-US" sz="2400" dirty="0">
                <a:cs typeface="Calibri"/>
              </a:rPr>
              <a:t>The Game 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B97A1-54B7-F50F-DEBB-FBF80BC72D72}"/>
              </a:ext>
            </a:extLst>
          </p:cNvPr>
          <p:cNvSpPr txBox="1"/>
          <p:nvPr/>
        </p:nvSpPr>
        <p:spPr>
          <a:xfrm>
            <a:off x="2820629" y="1222886"/>
            <a:ext cx="298654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Pain relievers:</a:t>
            </a:r>
          </a:p>
          <a:p>
            <a:r>
              <a:rPr lang="en-US" sz="2400" dirty="0">
                <a:cs typeface="Calibri"/>
              </a:rPr>
              <a:t>Provides advanced combos for a variety of fighting games and     platforms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614B99-5A62-AB4E-615A-85FE902154B8}"/>
              </a:ext>
            </a:extLst>
          </p:cNvPr>
          <p:cNvSpPr txBox="1"/>
          <p:nvPr/>
        </p:nvSpPr>
        <p:spPr>
          <a:xfrm>
            <a:off x="3170903" y="3705531"/>
            <a:ext cx="24703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Gain creators: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A place to find advanced combos</a:t>
            </a:r>
          </a:p>
        </p:txBody>
      </p:sp>
    </p:spTree>
    <p:extLst>
      <p:ext uri="{BB962C8B-B14F-4D97-AF65-F5344CB8AC3E}">
        <p14:creationId xmlns:p14="http://schemas.microsoft.com/office/powerpoint/2010/main" val="2862746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84BCDF-4C9E-055B-4739-0E68C6D21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52" b="46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5BDDA9-DA04-42C2-5C3A-9D31F99494A8}"/>
              </a:ext>
            </a:extLst>
          </p:cNvPr>
          <p:cNvSpPr txBox="1"/>
          <p:nvPr/>
        </p:nvSpPr>
        <p:spPr>
          <a:xfrm>
            <a:off x="1161435" y="92177"/>
            <a:ext cx="60468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cs typeface="Calibri"/>
              </a:rPr>
              <a:t>Value Proposition - Pro Gamer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CC164-1AD8-9075-98F1-8C032F2E26B3}"/>
              </a:ext>
            </a:extLst>
          </p:cNvPr>
          <p:cNvSpPr txBox="1"/>
          <p:nvPr/>
        </p:nvSpPr>
        <p:spPr>
          <a:xfrm>
            <a:off x="6667500" y="1075404"/>
            <a:ext cx="383457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                        Pains:</a:t>
            </a:r>
          </a:p>
          <a:p>
            <a:r>
              <a:rPr lang="en-US" sz="2400" dirty="0">
                <a:cs typeface="Calibri"/>
              </a:rPr>
              <a:t>             Wants to improve,</a:t>
            </a:r>
          </a:p>
          <a:p>
            <a:r>
              <a:rPr lang="en-US" sz="2400" dirty="0">
                <a:cs typeface="Calibri"/>
              </a:rPr>
              <a:t>    Can't share experiences       well</a:t>
            </a:r>
          </a:p>
          <a:p>
            <a:endParaRPr lang="en-US" sz="2400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30B26-65D2-7C67-80A4-8491CF93D05D}"/>
              </a:ext>
            </a:extLst>
          </p:cNvPr>
          <p:cNvSpPr txBox="1"/>
          <p:nvPr/>
        </p:nvSpPr>
        <p:spPr>
          <a:xfrm>
            <a:off x="9297628" y="2968112"/>
            <a:ext cx="206477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Process: Fighting games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3DC70E-0C9C-48B8-8429-4A1E19A0D2CD}"/>
              </a:ext>
            </a:extLst>
          </p:cNvPr>
          <p:cNvSpPr txBox="1"/>
          <p:nvPr/>
        </p:nvSpPr>
        <p:spPr>
          <a:xfrm>
            <a:off x="6433983" y="3594919"/>
            <a:ext cx="372396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cs typeface="Calibri"/>
              </a:rPr>
              <a:t>Gains: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 Ability to share their      experience and possibly            learn from other pros</a:t>
            </a:r>
          </a:p>
          <a:p>
            <a:r>
              <a:rPr lang="en-US" sz="2400" dirty="0">
                <a:cs typeface="Calibri"/>
              </a:rPr>
              <a:t>  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8E214-9A25-DACA-5F66-BD6DD3F0D8E8}"/>
              </a:ext>
            </a:extLst>
          </p:cNvPr>
          <p:cNvSpPr txBox="1"/>
          <p:nvPr/>
        </p:nvSpPr>
        <p:spPr>
          <a:xfrm>
            <a:off x="1210597" y="2906660"/>
            <a:ext cx="162232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Product:</a:t>
            </a:r>
          </a:p>
          <a:p>
            <a:r>
              <a:rPr lang="en-US" sz="2400" dirty="0">
                <a:cs typeface="Calibri"/>
              </a:rPr>
              <a:t>The Game 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B97A1-54B7-F50F-DEBB-FBF80BC72D72}"/>
              </a:ext>
            </a:extLst>
          </p:cNvPr>
          <p:cNvSpPr txBox="1"/>
          <p:nvPr/>
        </p:nvSpPr>
        <p:spPr>
          <a:xfrm>
            <a:off x="2820629" y="1222886"/>
            <a:ext cx="298654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Pain relievers:</a:t>
            </a:r>
          </a:p>
          <a:p>
            <a:r>
              <a:rPr lang="en-US" sz="2400" dirty="0">
                <a:cs typeface="Calibri"/>
              </a:rPr>
              <a:t>Provides the avenues to share their experience with new to pro gamers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614B99-5A62-AB4E-615A-85FE902154B8}"/>
              </a:ext>
            </a:extLst>
          </p:cNvPr>
          <p:cNvSpPr txBox="1"/>
          <p:nvPr/>
        </p:nvSpPr>
        <p:spPr>
          <a:xfrm>
            <a:off x="3170903" y="3705531"/>
            <a:ext cx="24703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Gain creators:</a:t>
            </a:r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Ability to collaborate</a:t>
            </a:r>
          </a:p>
        </p:txBody>
      </p:sp>
    </p:spTree>
    <p:extLst>
      <p:ext uri="{BB962C8B-B14F-4D97-AF65-F5344CB8AC3E}">
        <p14:creationId xmlns:p14="http://schemas.microsoft.com/office/powerpoint/2010/main" val="2160621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4CF8-591A-5F38-6B93-CCD8A5FA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Business Model Canvas – New Gamer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D456B-69FA-9B4C-4F8D-1EC02C118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cs typeface="Calibri"/>
              </a:rPr>
              <a:t>Key partners: Pro gamers</a:t>
            </a:r>
          </a:p>
          <a:p>
            <a:r>
              <a:rPr lang="en-US" sz="1800" dirty="0">
                <a:cs typeface="Calibri"/>
              </a:rPr>
              <a:t>Key activities: Interest in fighting games</a:t>
            </a:r>
          </a:p>
          <a:p>
            <a:r>
              <a:rPr lang="en-US" sz="1800" dirty="0">
                <a:cs typeface="Calibri"/>
              </a:rPr>
              <a:t>Key resources: control guides for fighting games</a:t>
            </a:r>
          </a:p>
          <a:p>
            <a:r>
              <a:rPr lang="en-US" sz="1800" dirty="0">
                <a:cs typeface="Calibri"/>
              </a:rPr>
              <a:t>Value proposition: a one stop site for fighting games guides</a:t>
            </a:r>
          </a:p>
          <a:p>
            <a:r>
              <a:rPr lang="en-US" sz="1800" dirty="0">
                <a:cs typeface="Calibri"/>
              </a:rPr>
              <a:t>Customer relationships: Pro gamers creating accessible sites</a:t>
            </a:r>
          </a:p>
          <a:p>
            <a:r>
              <a:rPr lang="en-US" sz="1800" dirty="0">
                <a:cs typeface="Calibri"/>
              </a:rPr>
              <a:t>Customer segments: Attempts to serve, new, casual, and pro gamers</a:t>
            </a:r>
          </a:p>
          <a:p>
            <a:r>
              <a:rPr lang="en-US" sz="1800" dirty="0">
                <a:cs typeface="Calibri"/>
              </a:rPr>
              <a:t>Channels: User-driven content</a:t>
            </a:r>
          </a:p>
          <a:p>
            <a:r>
              <a:rPr lang="en-US" sz="1800" dirty="0">
                <a:cs typeface="Calibri"/>
              </a:rPr>
              <a:t>Cost structure: Value-driven</a:t>
            </a:r>
          </a:p>
          <a:p>
            <a:r>
              <a:rPr lang="en-US" sz="1800" dirty="0">
                <a:cs typeface="Calibri"/>
              </a:rPr>
              <a:t>Revenue streams: Advertising</a:t>
            </a:r>
          </a:p>
          <a:p>
            <a:endParaRPr lang="en-US" sz="1800" dirty="0">
              <a:cs typeface="Calibri"/>
            </a:endParaRPr>
          </a:p>
          <a:p>
            <a:pPr marL="800100" lvl="1" indent="-342900"/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1299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4CF8-591A-5F38-6B93-CCD8A5FA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Business Model Canvas – Casual Gamer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D456B-69FA-9B4C-4F8D-1EC02C118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cs typeface="Calibri"/>
              </a:rPr>
              <a:t>Key partners: Pro gamers</a:t>
            </a:r>
          </a:p>
          <a:p>
            <a:r>
              <a:rPr lang="en-US" sz="1800" dirty="0">
                <a:cs typeface="Calibri"/>
              </a:rPr>
              <a:t>Key activities: Interest in improving at fighting games</a:t>
            </a:r>
          </a:p>
          <a:p>
            <a:r>
              <a:rPr lang="en-US" sz="1800" dirty="0">
                <a:cs typeface="Calibri"/>
              </a:rPr>
              <a:t>Key resources: control guides for fighting games</a:t>
            </a:r>
          </a:p>
          <a:p>
            <a:r>
              <a:rPr lang="en-US" sz="1800" dirty="0">
                <a:cs typeface="Calibri"/>
              </a:rPr>
              <a:t>Value proposition: a one stop site for fighting games guides</a:t>
            </a:r>
          </a:p>
          <a:p>
            <a:r>
              <a:rPr lang="en-US" sz="1800" dirty="0">
                <a:cs typeface="Calibri"/>
              </a:rPr>
              <a:t>Customer relationships: Pro gamers creating accessible sites</a:t>
            </a:r>
          </a:p>
          <a:p>
            <a:r>
              <a:rPr lang="en-US" sz="1800" dirty="0">
                <a:cs typeface="Calibri"/>
              </a:rPr>
              <a:t>Customer segments: Attempts to serve, new, casual, and pro gamers</a:t>
            </a:r>
          </a:p>
          <a:p>
            <a:r>
              <a:rPr lang="en-US" sz="1800" dirty="0">
                <a:cs typeface="Calibri"/>
              </a:rPr>
              <a:t>Channels: User-driven content</a:t>
            </a:r>
          </a:p>
          <a:p>
            <a:r>
              <a:rPr lang="en-US" sz="1800" dirty="0">
                <a:cs typeface="Calibri"/>
              </a:rPr>
              <a:t>Cost structure: Value-driven</a:t>
            </a:r>
          </a:p>
          <a:p>
            <a:r>
              <a:rPr lang="en-US" sz="1800" dirty="0">
                <a:cs typeface="Calibri"/>
              </a:rPr>
              <a:t>Revenue streams: Advertising</a:t>
            </a:r>
          </a:p>
          <a:p>
            <a:endParaRPr lang="en-US" sz="1800" dirty="0">
              <a:cs typeface="Calibri"/>
            </a:endParaRPr>
          </a:p>
          <a:p>
            <a:pPr marL="800100" lvl="1" indent="-342900"/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553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4CF8-591A-5F38-6B93-CCD8A5FA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Business Model Canvas – Pro Gamer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D456B-69FA-9B4C-4F8D-1EC02C118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cs typeface="Calibri"/>
              </a:rPr>
              <a:t>Key partners: Pro gamers</a:t>
            </a:r>
          </a:p>
          <a:p>
            <a:r>
              <a:rPr lang="en-US" sz="1800" dirty="0">
                <a:cs typeface="Calibri"/>
              </a:rPr>
              <a:t>Key activities: Interest in sharing experience of fighting games</a:t>
            </a:r>
          </a:p>
          <a:p>
            <a:r>
              <a:rPr lang="en-US" sz="1800" dirty="0">
                <a:cs typeface="Calibri"/>
              </a:rPr>
              <a:t>Key resources: control guides for fighting games</a:t>
            </a:r>
          </a:p>
          <a:p>
            <a:r>
              <a:rPr lang="en-US" sz="1800" dirty="0">
                <a:cs typeface="Calibri"/>
              </a:rPr>
              <a:t>Value proposition: a one stop site for fighting games guides</a:t>
            </a:r>
          </a:p>
          <a:p>
            <a:r>
              <a:rPr lang="en-US" sz="1800" dirty="0">
                <a:cs typeface="Calibri"/>
              </a:rPr>
              <a:t>Customer relationships: Pro gamers crating accessible sites</a:t>
            </a:r>
          </a:p>
          <a:p>
            <a:r>
              <a:rPr lang="en-US" sz="1800" dirty="0">
                <a:cs typeface="Calibri"/>
              </a:rPr>
              <a:t>Customer segments: Attempts to serve, new, casual, and pro gamers</a:t>
            </a:r>
          </a:p>
          <a:p>
            <a:r>
              <a:rPr lang="en-US" sz="1800" dirty="0">
                <a:cs typeface="Calibri"/>
              </a:rPr>
              <a:t>Channels: User-driven content</a:t>
            </a:r>
          </a:p>
          <a:p>
            <a:r>
              <a:rPr lang="en-US" sz="1800" dirty="0">
                <a:cs typeface="Calibri"/>
              </a:rPr>
              <a:t>Cost structure: Value-driven</a:t>
            </a:r>
          </a:p>
          <a:p>
            <a:r>
              <a:rPr lang="en-US" sz="1800" dirty="0">
                <a:cs typeface="Calibri"/>
              </a:rPr>
              <a:t>Revenue streams: Advertising</a:t>
            </a:r>
          </a:p>
          <a:p>
            <a:endParaRPr lang="en-US" sz="1800" dirty="0">
              <a:cs typeface="Calibri"/>
            </a:endParaRPr>
          </a:p>
          <a:p>
            <a:pPr marL="800100" lvl="1" indent="-342900"/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9652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2D00-A60B-3F91-FBD8-BA0A5CB7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 - 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8D07D-07BD-F85E-AA46-11AFAD50A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Has guides for all the most popular games not just fighting games.</a:t>
            </a:r>
          </a:p>
          <a:p>
            <a:pPr marL="0" indent="0">
              <a:buNone/>
            </a:pPr>
            <a:r>
              <a:rPr lang="en-US" dirty="0"/>
              <a:t>•	Guides can have contributions from the community. As can our site.</a:t>
            </a:r>
          </a:p>
          <a:p>
            <a:pPr marL="0" indent="0">
              <a:buNone/>
            </a:pPr>
            <a:r>
              <a:rPr lang="en-US" dirty="0"/>
              <a:t>•	IGN creates their own video guides for some games. Our videos are all community sourced.</a:t>
            </a:r>
          </a:p>
          <a:p>
            <a:pPr marL="0" indent="0">
              <a:buNone/>
            </a:pPr>
            <a:r>
              <a:rPr lang="en-US" dirty="0"/>
              <a:t>•	Lots of articles on gaming news. We do not have articles (yet).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Lots of advertisements. Our sites will not have standard advertisements.</a:t>
            </a:r>
          </a:p>
          <a:p>
            <a:pPr marL="0" indent="0">
              <a:buNone/>
            </a:pPr>
            <a:r>
              <a:rPr lang="en-US" dirty="0"/>
              <a:t>•	Majority of site lacks polish. Our site will be perfect.</a:t>
            </a:r>
          </a:p>
          <a:p>
            <a:pPr marL="0" indent="0">
              <a:buNone/>
            </a:pPr>
            <a:r>
              <a:rPr lang="en-US" dirty="0"/>
              <a:t>•	IGN has too broad of a focus. We plan to target specific types of individuals.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098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A8CC74-49ED-17F5-C907-ABDD7AB683FF}"/>
              </a:ext>
            </a:extLst>
          </p:cNvPr>
          <p:cNvSpPr txBox="1"/>
          <p:nvPr/>
        </p:nvSpPr>
        <p:spPr>
          <a:xfrm>
            <a:off x="838200" y="365125"/>
            <a:ext cx="10515600" cy="1853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IGN - Site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6F3191AD-9CE7-CB20-F479-F3822BCAE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" r="527" b="-3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75565653-CD63-55DD-28E2-ED1565F2B2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01" b="-2"/>
          <a:stretch/>
        </p:blipFill>
        <p:spPr bwMode="auto">
          <a:xfrm>
            <a:off x="6189934" y="2410448"/>
            <a:ext cx="5803323" cy="389035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07716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2D00-A60B-3F91-FBD8-BA0A5CB7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 - KOTAKU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8D07D-07BD-F85E-AA46-11AFAD50A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Pros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Has tips and guides but they are all in the form of articles.</a:t>
            </a:r>
          </a:p>
          <a:p>
            <a:pPr marL="0" indent="0">
              <a:buNone/>
            </a:pPr>
            <a:r>
              <a:rPr lang="en-US" dirty="0"/>
              <a:t>•	Covers gaming news. We do not outside of new strategies.</a:t>
            </a:r>
          </a:p>
          <a:p>
            <a:pPr marL="0" indent="0">
              <a:buNone/>
            </a:pPr>
            <a:r>
              <a:rPr lang="en-US" dirty="0"/>
              <a:t>•	Has game reviews. We do not review games.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Lots of advertisements. Our sites will not have standard advertisements.</a:t>
            </a:r>
          </a:p>
          <a:p>
            <a:pPr marL="0" indent="0">
              <a:buNone/>
            </a:pPr>
            <a:r>
              <a:rPr lang="en-US" dirty="0"/>
              <a:t>•	Lacks user generated content.</a:t>
            </a:r>
          </a:p>
          <a:p>
            <a:pPr marL="0" indent="0">
              <a:buNone/>
            </a:pPr>
            <a:r>
              <a:rPr lang="en-US" dirty="0"/>
              <a:t>•	Does not cover controls. Our site will.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22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A8CC74-49ED-17F5-C907-ABDD7AB683FF}"/>
              </a:ext>
            </a:extLst>
          </p:cNvPr>
          <p:cNvSpPr txBox="1"/>
          <p:nvPr/>
        </p:nvSpPr>
        <p:spPr>
          <a:xfrm>
            <a:off x="838200" y="365125"/>
            <a:ext cx="10515600" cy="1853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KOTAKU -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191AD-9CE7-CB20-F479-F3822BCAE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6" b="4436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565653-CD63-55DD-28E2-ED1565F2B2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7" t="3945" r="187" b="15991"/>
          <a:stretch/>
        </p:blipFill>
        <p:spPr bwMode="auto">
          <a:xfrm>
            <a:off x="6189934" y="2410448"/>
            <a:ext cx="5803323" cy="389035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01165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CBABA-ED33-1A17-A67B-DDE5A5F7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Revised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9B213-57F0-4F0B-E77E-E35D86FE6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05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2D00-A60B-3F91-FBD8-BA0A5CB7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 - YouTube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8D07D-07BD-F85E-AA46-11AFAD50A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Pros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Very clean interface. Our site will also be clean.</a:t>
            </a:r>
          </a:p>
          <a:p>
            <a:pPr marL="0" indent="0">
              <a:buNone/>
            </a:pPr>
            <a:r>
              <a:rPr lang="en-US" dirty="0"/>
              <a:t>•	Videos for any game imaginable.</a:t>
            </a:r>
          </a:p>
          <a:p>
            <a:pPr marL="0" indent="0">
              <a:buNone/>
            </a:pPr>
            <a:r>
              <a:rPr lang="en-US" dirty="0"/>
              <a:t>•	Limited number of advertisements. Our site will also have very few.</a:t>
            </a:r>
          </a:p>
          <a:p>
            <a:pPr marL="0" indent="0">
              <a:buNone/>
            </a:pPr>
            <a:r>
              <a:rPr lang="en-US" dirty="0"/>
              <a:t>•	Everything is user generated.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	This site does not have information in text format.</a:t>
            </a:r>
          </a:p>
          <a:p>
            <a:pPr marL="0" indent="0">
              <a:buNone/>
            </a:pPr>
            <a:r>
              <a:rPr lang="en-US" dirty="0"/>
              <a:t>•	The type of videos on the site are very broad.</a:t>
            </a:r>
          </a:p>
          <a:p>
            <a:pPr marL="0" indent="0">
              <a:buNone/>
            </a:pPr>
            <a:r>
              <a:rPr lang="en-US" dirty="0"/>
              <a:t>•	Controls and information may not be covered in a way that helps a user.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558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A8CC74-49ED-17F5-C907-ABDD7AB683FF}"/>
              </a:ext>
            </a:extLst>
          </p:cNvPr>
          <p:cNvSpPr txBox="1"/>
          <p:nvPr/>
        </p:nvSpPr>
        <p:spPr>
          <a:xfrm>
            <a:off x="838200" y="365125"/>
            <a:ext cx="10515600" cy="1853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YouTube -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191AD-9CE7-CB20-F479-F3822BCAE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40" r="13740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565653-CD63-55DD-28E2-ED1565F2B2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r="15958"/>
          <a:stretch/>
        </p:blipFill>
        <p:spPr bwMode="auto">
          <a:xfrm>
            <a:off x="6189934" y="2410448"/>
            <a:ext cx="5803323" cy="389035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20714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A1F4656-FFDA-4BA3-8516-90E58C01A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DECAF0-A345-3636-0035-13F6E8EBD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58033"/>
            <a:ext cx="5257798" cy="726224"/>
          </a:xfr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Impact VS Effort Feature Map</a:t>
            </a:r>
          </a:p>
        </p:txBody>
      </p:sp>
      <p:pic>
        <p:nvPicPr>
          <p:cNvPr id="5" name="Content Placeholder 4" descr="A group of colorful dots&#10;&#10;Description automatically generated">
            <a:extLst>
              <a:ext uri="{FF2B5EF4-FFF2-40B4-BE49-F238E27FC236}">
                <a16:creationId xmlns:a16="http://schemas.microsoft.com/office/drawing/2014/main" id="{7A4734CF-FFB1-70A7-1235-CE5314043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977" y="1557339"/>
            <a:ext cx="8192046" cy="4751386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8382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F9206-78CD-7E6A-297B-746D6D7B5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List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1862E-040B-159E-43F5-607CC6B36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912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05D3-63A8-5D59-00DD-ABC4D6F04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SWOT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956D1-21FD-BB09-F4C4-0D5EBD7AC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64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766D-8939-A94D-D8F9-910F69515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6C79-D597-0513-8A00-6B99BD2E3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35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F798D-FD9A-9587-1895-90271C44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DF5C2E-0BED-8C00-5395-31B0E81DEC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533" y="1825625"/>
            <a:ext cx="909093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6142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C07F260-EBB0-DEFF-39DC-95CF5B43A8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98153"/>
            <a:ext cx="10905066" cy="5261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135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77B77A3-E1D4-77D3-A3DD-8BA1BF8630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66088"/>
            <a:ext cx="10905066" cy="392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777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5DD5081-613A-F9D7-C8CE-3894EDE3631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79720"/>
            <a:ext cx="10905066" cy="3898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40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4A9A5-4C99-20B8-961F-E40A0E40A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Pitch Canvas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DBC02-760A-42D4-5740-20B26007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15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in a blue sweater&#10;&#10;Description automatically generated">
            <a:extLst>
              <a:ext uri="{FF2B5EF4-FFF2-40B4-BE49-F238E27FC236}">
                <a16:creationId xmlns:a16="http://schemas.microsoft.com/office/drawing/2014/main" id="{4F1E95B0-6427-867B-522D-91A90F2FC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725" y="492125"/>
            <a:ext cx="2560638" cy="1716088"/>
          </a:xfrm>
          <a:prstGeom prst="rect">
            <a:avLst/>
          </a:prstGeom>
        </p:spPr>
      </p:pic>
      <p:pic>
        <p:nvPicPr>
          <p:cNvPr id="17" name="Picture 16" descr="A screen shot of a computer&#10;&#10;Description automatically generated">
            <a:extLst>
              <a:ext uri="{FF2B5EF4-FFF2-40B4-BE49-F238E27FC236}">
                <a16:creationId xmlns:a16="http://schemas.microsoft.com/office/drawing/2014/main" id="{2B138136-84F5-F98A-2E2F-FC1D670C8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800" y="492125"/>
            <a:ext cx="3895725" cy="912813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3116255-2B13-110E-2A34-EC4EABE77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800" y="1476375"/>
            <a:ext cx="3895725" cy="731838"/>
          </a:xfrm>
          <a:prstGeom prst="rect">
            <a:avLst/>
          </a:prstGeom>
        </p:spPr>
      </p:pic>
      <p:pic>
        <p:nvPicPr>
          <p:cNvPr id="19" name="Picture 1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56E9ED0-0B62-1682-7D78-F788597E62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5725" y="2279650"/>
            <a:ext cx="4100513" cy="1408113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6C9F89B9-152A-B6CC-C8D1-90187277BE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5725" y="3759200"/>
            <a:ext cx="4100513" cy="2613025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B62D4BE4-B7E7-7C05-1519-E208DEFA53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37675" y="2279650"/>
            <a:ext cx="2355850" cy="4092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765A7F-64D8-A4C2-9051-B9492A413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Customer Persona – New Gamer</a:t>
            </a:r>
          </a:p>
        </p:txBody>
      </p:sp>
    </p:spTree>
    <p:extLst>
      <p:ext uri="{BB962C8B-B14F-4D97-AF65-F5344CB8AC3E}">
        <p14:creationId xmlns:p14="http://schemas.microsoft.com/office/powerpoint/2010/main" val="200181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4272-A61B-F707-C6AA-039EED75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Gamer -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6CB16-4D88-DFEC-F9AA-9BC0D8D30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8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Document 1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C4E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CD29BE45-5A1C-A8DF-AF74-F1721F413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875" y="663575"/>
            <a:ext cx="7346950" cy="1039813"/>
          </a:xfrm>
          <a:prstGeom prst="rect">
            <a:avLst/>
          </a:prstGeom>
        </p:spPr>
      </p:pic>
      <p:pic>
        <p:nvPicPr>
          <p:cNvPr id="5" name="Picture 4" descr="A person wearing headphones&#10;&#10;Description automatically generated">
            <a:extLst>
              <a:ext uri="{FF2B5EF4-FFF2-40B4-BE49-F238E27FC236}">
                <a16:creationId xmlns:a16="http://schemas.microsoft.com/office/drawing/2014/main" id="{3E8DD3DD-34F0-1C14-994B-0F216C474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875" y="1771650"/>
            <a:ext cx="2146300" cy="1438275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2F69A98-F76B-99E4-7F15-5A9213AC3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875" y="3276600"/>
            <a:ext cx="2146300" cy="1692275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B1379A9-09CF-1366-C5D4-51321CF35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875" y="5037138"/>
            <a:ext cx="2146300" cy="427038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C1C0BE86-B9E4-55ED-F8DF-853613483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6875" y="5527675"/>
            <a:ext cx="2146300" cy="66675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76AD2D88-E512-F9D4-2A4B-E02A33D8DE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9850" y="1771650"/>
            <a:ext cx="5133975" cy="44227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90ADC-1464-09F2-8512-8E0280E6E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Customer Persona – Casual Gamer</a:t>
            </a:r>
          </a:p>
        </p:txBody>
      </p:sp>
    </p:spTree>
    <p:extLst>
      <p:ext uri="{BB962C8B-B14F-4D97-AF65-F5344CB8AC3E}">
        <p14:creationId xmlns:p14="http://schemas.microsoft.com/office/powerpoint/2010/main" val="960672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3D72-0E6C-3F5E-D671-590D2F88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Casual Gamer -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15789-59E7-936B-49C8-B3D420675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51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lowchart: Document 2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046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 video game controller&#10;&#10;Description automatically generated">
            <a:extLst>
              <a:ext uri="{FF2B5EF4-FFF2-40B4-BE49-F238E27FC236}">
                <a16:creationId xmlns:a16="http://schemas.microsoft.com/office/drawing/2014/main" id="{ED59FF77-3755-21C6-E80C-78AA5963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875" y="658813"/>
            <a:ext cx="3462338" cy="2433638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480FB41-4F20-EBA2-804A-3F640295E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875" y="3159125"/>
            <a:ext cx="3462338" cy="485775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85336A5-56FF-E499-7791-0DDEEE3F3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875" y="3714750"/>
            <a:ext cx="3462338" cy="2486025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91865F1-2BAE-5295-BF21-607A41E24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475" y="658813"/>
            <a:ext cx="3816350" cy="3565525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CA623B33-5E67-7C95-0F01-437FAC3043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7475" y="4292600"/>
            <a:ext cx="3816350" cy="666750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254BCCC2-E742-B2AE-88CD-8334171FA6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7475" y="5024438"/>
            <a:ext cx="3816350" cy="1176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765A7F-64D8-A4C2-9051-B9492A413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Customer Persona – Pro Gamer</a:t>
            </a:r>
          </a:p>
        </p:txBody>
      </p:sp>
    </p:spTree>
    <p:extLst>
      <p:ext uri="{BB962C8B-B14F-4D97-AF65-F5344CB8AC3E}">
        <p14:creationId xmlns:p14="http://schemas.microsoft.com/office/powerpoint/2010/main" val="39414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5227-6B46-112D-EB3B-34F8576F4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Gamer -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E7688-A4C4-87C3-910D-4F25F5FB4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158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776</Words>
  <Application>Microsoft Office PowerPoint</Application>
  <PresentationFormat>Widescreen</PresentationFormat>
  <Paragraphs>137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The Game Site</vt:lpstr>
      <vt:lpstr>Revised Idea</vt:lpstr>
      <vt:lpstr>Golden Pitch Canvas</vt:lpstr>
      <vt:lpstr>Customer Persona – New Gamer</vt:lpstr>
      <vt:lpstr>New Gamer - Interviews</vt:lpstr>
      <vt:lpstr>Customer Persona – Casual Gamer</vt:lpstr>
      <vt:lpstr>Casual Gamer - Interviews</vt:lpstr>
      <vt:lpstr>Customer Persona – Pro Gamer</vt:lpstr>
      <vt:lpstr>Pro Gamer - Interviews</vt:lpstr>
      <vt:lpstr>PowerPoint Presentation</vt:lpstr>
      <vt:lpstr>PowerPoint Presentation</vt:lpstr>
      <vt:lpstr>PowerPoint Presentation</vt:lpstr>
      <vt:lpstr>The Business Model Canvas – New Gamer</vt:lpstr>
      <vt:lpstr>The Business Model Canvas – Casual Gamer</vt:lpstr>
      <vt:lpstr>The Business Model Canvas – Pro Gamer</vt:lpstr>
      <vt:lpstr>Competitor analysis - IGN</vt:lpstr>
      <vt:lpstr>PowerPoint Presentation</vt:lpstr>
      <vt:lpstr>Competitor analysis - KOTAKU</vt:lpstr>
      <vt:lpstr>PowerPoint Presentation</vt:lpstr>
      <vt:lpstr>Competitor analysis - YouTube</vt:lpstr>
      <vt:lpstr>PowerPoint Presentation</vt:lpstr>
      <vt:lpstr>Impact VS Effort Feature Map</vt:lpstr>
      <vt:lpstr>Feature List Timeline</vt:lpstr>
      <vt:lpstr>SWOT Analysis</vt:lpstr>
      <vt:lpstr>PESTEL Analysis</vt:lpstr>
      <vt:lpstr>User Interface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Brandon Cooper</cp:lastModifiedBy>
  <cp:revision>226</cp:revision>
  <dcterms:created xsi:type="dcterms:W3CDTF">2023-10-12T20:18:47Z</dcterms:created>
  <dcterms:modified xsi:type="dcterms:W3CDTF">2023-10-14T18:13:58Z</dcterms:modified>
</cp:coreProperties>
</file>

<file path=docProps/thumbnail.jpeg>
</file>